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5" r:id="rId7"/>
    <p:sldId id="267" r:id="rId8"/>
    <p:sldId id="260" r:id="rId9"/>
    <p:sldId id="261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AC2BD-977D-41FD-A239-4578E0856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Invaders – Lite Edition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9FCE4-827A-4370-AAE0-052A96DE11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Henry Bishop, </a:t>
            </a:r>
            <a:r>
              <a:rPr lang="en-US" dirty="0" err="1"/>
              <a:t>Hasnat</a:t>
            </a:r>
            <a:r>
              <a:rPr lang="en-US" dirty="0"/>
              <a:t> Rubaiyat, Bradley </a:t>
            </a:r>
            <a:r>
              <a:rPr lang="en-US" dirty="0" err="1"/>
              <a:t>Hallier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3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10184D-F71E-46B5-BFA2-98DFB7C1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73" y="1691839"/>
            <a:ext cx="8825657" cy="1915647"/>
          </a:xfrm>
        </p:spPr>
        <p:txBody>
          <a:bodyPr/>
          <a:lstStyle/>
          <a:p>
            <a:pPr algn="ctr"/>
            <a:r>
              <a:rPr lang="en-US" sz="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7355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10184D-F71E-46B5-BFA2-98DFB7C1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73" y="1691839"/>
            <a:ext cx="8825657" cy="1915647"/>
          </a:xfrm>
        </p:spPr>
        <p:txBody>
          <a:bodyPr/>
          <a:lstStyle/>
          <a:p>
            <a:pPr algn="ctr"/>
            <a:r>
              <a:rPr lang="en-US" sz="66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57446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BCB2-0C49-4374-BC07-E72436B8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4E679-FB9B-4A19-A067-250565B62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based off of popular “Space Invaders” arcade game</a:t>
            </a:r>
          </a:p>
          <a:p>
            <a:r>
              <a:rPr lang="en-US" dirty="0"/>
              <a:t>Use accelerometer to control player spaceship</a:t>
            </a:r>
          </a:p>
          <a:p>
            <a:r>
              <a:rPr lang="en-US" dirty="0"/>
              <a:t>Aliens gradually move towards player</a:t>
            </a:r>
          </a:p>
          <a:p>
            <a:r>
              <a:rPr lang="en-US" dirty="0"/>
              <a:t>Player uses Button 2 to shoot at aliens</a:t>
            </a:r>
          </a:p>
          <a:p>
            <a:r>
              <a:rPr lang="en-US" dirty="0"/>
              <a:t>Aliens shoot back</a:t>
            </a:r>
          </a:p>
          <a:p>
            <a:r>
              <a:rPr lang="en-US" dirty="0"/>
              <a:t>Shield protects spaceship from aliens</a:t>
            </a:r>
          </a:p>
        </p:txBody>
      </p:sp>
      <p:pic>
        <p:nvPicPr>
          <p:cNvPr id="1026" name="Picture 2" descr="Image result for space invaders">
            <a:extLst>
              <a:ext uri="{FF2B5EF4-FFF2-40B4-BE49-F238E27FC236}">
                <a16:creationId xmlns:a16="http://schemas.microsoft.com/office/drawing/2014/main" id="{DF614ECB-1FD6-4BDD-9DBE-174962D9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256" y="4085869"/>
            <a:ext cx="20669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D1FFE-761C-46CE-AF00-4A00CE8F5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7" t="21241" r="31241" b="25600"/>
          <a:stretch/>
        </p:blipFill>
        <p:spPr>
          <a:xfrm>
            <a:off x="9525000" y="4071719"/>
            <a:ext cx="2232212" cy="23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4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2602-E133-4793-89B2-10E93E0C1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Files for Space Invaders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797D-EE3A-45D1-9472-75C381B35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new files were used to add the required functionality to the game:</a:t>
            </a:r>
          </a:p>
          <a:p>
            <a:r>
              <a:rPr lang="en-US" dirty="0" err="1"/>
              <a:t>Aliens.c</a:t>
            </a:r>
            <a:endParaRPr lang="en-US" dirty="0"/>
          </a:p>
          <a:p>
            <a:pPr lvl="1"/>
            <a:r>
              <a:rPr lang="en-US" dirty="0"/>
              <a:t>Describes alien behavior and objects</a:t>
            </a:r>
          </a:p>
          <a:p>
            <a:r>
              <a:rPr lang="en-US" dirty="0" err="1"/>
              <a:t>bullet.c</a:t>
            </a:r>
            <a:endParaRPr lang="en-US" dirty="0"/>
          </a:p>
          <a:p>
            <a:pPr lvl="1"/>
            <a:r>
              <a:rPr lang="en-US" dirty="0"/>
              <a:t>Describes bullet behavior and collision algorithm</a:t>
            </a:r>
          </a:p>
          <a:p>
            <a:r>
              <a:rPr lang="en-US" dirty="0" err="1"/>
              <a:t>Game.c</a:t>
            </a:r>
            <a:endParaRPr lang="en-US" dirty="0"/>
          </a:p>
          <a:p>
            <a:pPr lvl="1"/>
            <a:r>
              <a:rPr lang="en-US" dirty="0"/>
              <a:t>Describes player and shield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7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7483-FE88-453D-8D16-33F5D089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E066C-552F-4B9F-A873-3BA84875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42" y="2023013"/>
            <a:ext cx="9147366" cy="39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5B40-4159-4766-95D0-8259FF9D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CD20-0591-42D8-8C95-BEBA00CA6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Players, shields, and aliens all have separate objects giving them qualities</a:t>
            </a:r>
          </a:p>
          <a:p>
            <a:r>
              <a:rPr lang="en-US" dirty="0" err="1"/>
              <a:t>alienThread</a:t>
            </a:r>
            <a:r>
              <a:rPr lang="en-US" dirty="0"/>
              <a:t>: calls functions for defined alien movement based on </a:t>
            </a:r>
            <a:r>
              <a:rPr lang="en-US" dirty="0" err="1"/>
              <a:t>OS_Time</a:t>
            </a:r>
            <a:endParaRPr lang="en-US" dirty="0"/>
          </a:p>
          <a:p>
            <a:r>
              <a:rPr lang="en-US" dirty="0" err="1"/>
              <a:t>bulletThread</a:t>
            </a:r>
            <a:r>
              <a:rPr lang="en-US" dirty="0"/>
              <a:t>: handles bullet movement based on </a:t>
            </a:r>
            <a:r>
              <a:rPr lang="en-US" dirty="0" err="1"/>
              <a:t>OS_Time</a:t>
            </a:r>
            <a:r>
              <a:rPr lang="en-US" dirty="0"/>
              <a:t> and handles resetting bullets</a:t>
            </a:r>
          </a:p>
          <a:p>
            <a:r>
              <a:rPr lang="en-US" dirty="0" err="1"/>
              <a:t>collisionThread</a:t>
            </a:r>
            <a:r>
              <a:rPr lang="en-US" dirty="0"/>
              <a:t>: handles all collision events with player, shields, and aliens using general collision </a:t>
            </a:r>
            <a:r>
              <a:rPr lang="en-US" dirty="0" err="1"/>
              <a:t>alg</a:t>
            </a:r>
            <a:endParaRPr lang="en-US" dirty="0"/>
          </a:p>
          <a:p>
            <a:r>
              <a:rPr lang="en-US" dirty="0"/>
              <a:t>Display: handles all display events based on global object positions</a:t>
            </a:r>
          </a:p>
        </p:txBody>
      </p:sp>
    </p:spTree>
    <p:extLst>
      <p:ext uri="{BB962C8B-B14F-4D97-AF65-F5344CB8AC3E}">
        <p14:creationId xmlns:p14="http://schemas.microsoft.com/office/powerpoint/2010/main" val="272473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AB55-3182-412D-B96D-A5D164C3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EABB9-DA57-4297-B3FF-83867D3BC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the intersection of two rectangular blocks of arbitrary size and position</a:t>
            </a:r>
          </a:p>
          <a:p>
            <a:r>
              <a:rPr lang="en-US" dirty="0"/>
              <a:t>Returns 1 or 0 depending on whether or not two particular objects are intersecting</a:t>
            </a:r>
          </a:p>
          <a:p>
            <a:r>
              <a:rPr lang="en-US" dirty="0"/>
              <a:t>Calculation based on relative positioning's of end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DD3D4-47B6-4DA1-8960-9E69A66BC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288" y="4150658"/>
            <a:ext cx="3820400" cy="2383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ED333-D549-4B1E-A923-D75D44A3FF81}"/>
              </a:ext>
            </a:extLst>
          </p:cNvPr>
          <p:cNvSpPr txBox="1"/>
          <p:nvPr/>
        </p:nvSpPr>
        <p:spPr>
          <a:xfrm>
            <a:off x="4755776" y="6133780"/>
            <a:ext cx="2259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https://silentmatt.com/rectangle-intersection/</a:t>
            </a:r>
          </a:p>
        </p:txBody>
      </p:sp>
    </p:spTree>
    <p:extLst>
      <p:ext uri="{BB962C8B-B14F-4D97-AF65-F5344CB8AC3E}">
        <p14:creationId xmlns:p14="http://schemas.microsoft.com/office/powerpoint/2010/main" val="154320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0C55-F865-4AB4-B2D4-FE842D7F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F80B-843C-4654-94A4-FA56D6FA1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Utilizes X-Axis on accelerometer to move spaceship</a:t>
            </a:r>
          </a:p>
          <a:p>
            <a:r>
              <a:rPr lang="en-US" dirty="0"/>
              <a:t>Consisted of several minor changes to </a:t>
            </a:r>
            <a:r>
              <a:rPr lang="en-US" dirty="0" err="1"/>
              <a:t>joystick.c</a:t>
            </a:r>
            <a:endParaRPr lang="en-US" dirty="0"/>
          </a:p>
          <a:p>
            <a:r>
              <a:rPr lang="en-US" dirty="0"/>
              <a:t>Utilized Sample Sequencer 2 (SS2) to recover data from Port D Pin 0</a:t>
            </a:r>
          </a:p>
          <a:p>
            <a:r>
              <a:rPr lang="en-US" dirty="0"/>
              <a:t>Took input and scaled value inside of </a:t>
            </a:r>
            <a:r>
              <a:rPr lang="en-US" dirty="0" err="1"/>
              <a:t>Update_Position</a:t>
            </a:r>
            <a:r>
              <a:rPr lang="en-US" dirty="0"/>
              <a:t> function to move player spaceship at reasonable speed</a:t>
            </a:r>
          </a:p>
        </p:txBody>
      </p:sp>
    </p:spTree>
    <p:extLst>
      <p:ext uri="{BB962C8B-B14F-4D97-AF65-F5344CB8AC3E}">
        <p14:creationId xmlns:p14="http://schemas.microsoft.com/office/powerpoint/2010/main" val="7307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AB3AE-B7D4-46C5-9DA2-3368D835C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3B27F-D556-4D80-8871-E60149245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27094"/>
            <a:ext cx="8946541" cy="47781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Henry</a:t>
            </a:r>
          </a:p>
          <a:p>
            <a:pPr lvl="1"/>
            <a:r>
              <a:rPr lang="en-US" dirty="0"/>
              <a:t>Accelerometer functionality</a:t>
            </a:r>
          </a:p>
          <a:p>
            <a:pPr lvl="1"/>
            <a:r>
              <a:rPr lang="en-US" dirty="0"/>
              <a:t>Player/shield functionality</a:t>
            </a:r>
          </a:p>
          <a:p>
            <a:pPr lvl="1"/>
            <a:r>
              <a:rPr lang="en-US" dirty="0"/>
              <a:t>Collision algorithm/thread</a:t>
            </a:r>
          </a:p>
          <a:p>
            <a:pPr lvl="1"/>
            <a:r>
              <a:rPr lang="en-US" dirty="0"/>
              <a:t>Integration</a:t>
            </a:r>
          </a:p>
          <a:p>
            <a:r>
              <a:rPr lang="en-US" dirty="0" err="1"/>
              <a:t>Hasnat</a:t>
            </a:r>
            <a:endParaRPr lang="en-US" dirty="0"/>
          </a:p>
          <a:p>
            <a:pPr lvl="1"/>
            <a:r>
              <a:rPr lang="en-US" dirty="0"/>
              <a:t>Display thread</a:t>
            </a:r>
          </a:p>
          <a:p>
            <a:pPr lvl="1"/>
            <a:r>
              <a:rPr lang="en-US" dirty="0"/>
              <a:t>Alien functionality</a:t>
            </a:r>
          </a:p>
          <a:p>
            <a:pPr lvl="1"/>
            <a:r>
              <a:rPr lang="en-US" dirty="0"/>
              <a:t>Bullet and collision threads</a:t>
            </a:r>
          </a:p>
          <a:p>
            <a:pPr lvl="1"/>
            <a:r>
              <a:rPr lang="en-US" dirty="0"/>
              <a:t>Integration</a:t>
            </a:r>
          </a:p>
          <a:p>
            <a:r>
              <a:rPr lang="en-US" dirty="0"/>
              <a:t>Bradley</a:t>
            </a:r>
          </a:p>
          <a:p>
            <a:pPr lvl="1"/>
            <a:r>
              <a:rPr lang="en-US" dirty="0"/>
              <a:t>Code integration</a:t>
            </a:r>
          </a:p>
          <a:p>
            <a:pPr lvl="1"/>
            <a:r>
              <a:rPr lang="en-US" dirty="0"/>
              <a:t>Thread Optimization</a:t>
            </a:r>
          </a:p>
          <a:p>
            <a:pPr lvl="1"/>
            <a:r>
              <a:rPr lang="en-US" dirty="0"/>
              <a:t>End game screen</a:t>
            </a:r>
          </a:p>
          <a:p>
            <a:pPr lvl="1"/>
            <a:r>
              <a:rPr lang="en-US" dirty="0"/>
              <a:t>Collision thread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EA43-52E8-42AA-82CF-7B73D330A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DE588-0681-416F-B713-0205CF3F5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isn’t very helpful unless tasks are independent, which mostly wasn’t the case in this project</a:t>
            </a:r>
          </a:p>
          <a:p>
            <a:r>
              <a:rPr lang="en-US" dirty="0"/>
              <a:t>It is important to create well thought out object structures and threads ahead of time to ensure that independent work doesn’t clash due to lack of standardization</a:t>
            </a:r>
          </a:p>
          <a:p>
            <a:r>
              <a:rPr lang="en-US" dirty="0"/>
              <a:t>Code reuse from the block game was very helpful and significantly reduced the time it would have taken to implement from scratch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257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</TotalTime>
  <Words>368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Space Invaders – Lite Edition</vt:lpstr>
      <vt:lpstr>Our Idea</vt:lpstr>
      <vt:lpstr>New Files for Space Invaders</vt:lpstr>
      <vt:lpstr>Data Flow Diagram</vt:lpstr>
      <vt:lpstr>Game Implementation</vt:lpstr>
      <vt:lpstr>Collision Behavior</vt:lpstr>
      <vt:lpstr>Accelerometer</vt:lpstr>
      <vt:lpstr>Group Member Responsibility</vt:lpstr>
      <vt:lpstr>Insights</vt:lpstr>
      <vt:lpstr>Demo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 – Lite Edition</dc:title>
  <dc:creator>Henry Bishop</dc:creator>
  <cp:lastModifiedBy>Henry Bishop</cp:lastModifiedBy>
  <cp:revision>17</cp:revision>
  <dcterms:created xsi:type="dcterms:W3CDTF">2017-12-11T20:02:17Z</dcterms:created>
  <dcterms:modified xsi:type="dcterms:W3CDTF">2017-12-11T21:41:14Z</dcterms:modified>
</cp:coreProperties>
</file>